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Poppins Bold" charset="1" panose="00000800000000000000"/>
      <p:regular r:id="rId10"/>
    </p:embeddedFont>
    <p:embeddedFont>
      <p:font typeface="Anton" charset="1" panose="00000500000000000000"/>
      <p:regular r:id="rId11"/>
    </p:embeddedFont>
    <p:embeddedFont>
      <p:font typeface="DM Sans Bold" charset="1" panose="00000000000000000000"/>
      <p:regular r:id="rId12"/>
    </p:embeddedFont>
    <p:embeddedFont>
      <p:font typeface="DM Sans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212485">
            <a:off x="-2307057" y="8818869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7"/>
                </a:lnTo>
                <a:lnTo>
                  <a:pt x="0" y="46551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344994">
            <a:off x="15508769" y="-2119872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8"/>
                </a:lnTo>
                <a:lnTo>
                  <a:pt x="0" y="4655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896728" y="7685557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6845922" y="7781694"/>
            <a:ext cx="5439903" cy="4351923"/>
          </a:xfrm>
          <a:custGeom>
            <a:avLst/>
            <a:gdLst/>
            <a:ahLst/>
            <a:cxnLst/>
            <a:rect r="r" b="b" t="t" l="l"/>
            <a:pathLst>
              <a:path h="4351923" w="5439903">
                <a:moveTo>
                  <a:pt x="5439903" y="4351923"/>
                </a:moveTo>
                <a:lnTo>
                  <a:pt x="0" y="4351923"/>
                </a:lnTo>
                <a:lnTo>
                  <a:pt x="0" y="0"/>
                </a:lnTo>
                <a:lnTo>
                  <a:pt x="5439903" y="0"/>
                </a:lnTo>
                <a:lnTo>
                  <a:pt x="5439903" y="4351923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69645" y="8247888"/>
            <a:ext cx="2909455" cy="2898544"/>
          </a:xfrm>
          <a:custGeom>
            <a:avLst/>
            <a:gdLst/>
            <a:ahLst/>
            <a:cxnLst/>
            <a:rect r="r" b="b" t="t" l="l"/>
            <a:pathLst>
              <a:path h="2898544" w="2909455">
                <a:moveTo>
                  <a:pt x="0" y="0"/>
                </a:moveTo>
                <a:lnTo>
                  <a:pt x="2909454" y="0"/>
                </a:lnTo>
                <a:lnTo>
                  <a:pt x="2909454" y="2898544"/>
                </a:lnTo>
                <a:lnTo>
                  <a:pt x="0" y="2898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232175" y="-1100621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804873" y="1129411"/>
            <a:ext cx="2796216" cy="1202265"/>
            <a:chOff x="0" y="0"/>
            <a:chExt cx="3728288" cy="16030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5520" y="1325247"/>
              <a:ext cx="3652768" cy="277773"/>
            </a:xfrm>
            <a:custGeom>
              <a:avLst/>
              <a:gdLst/>
              <a:ahLst/>
              <a:cxnLst/>
              <a:rect r="r" b="b" t="t" l="l"/>
              <a:pathLst>
                <a:path h="277773" w="3652768">
                  <a:moveTo>
                    <a:pt x="0" y="0"/>
                  </a:moveTo>
                  <a:lnTo>
                    <a:pt x="3652768" y="0"/>
                  </a:lnTo>
                  <a:lnTo>
                    <a:pt x="3652768" y="277774"/>
                  </a:lnTo>
                  <a:lnTo>
                    <a:pt x="0" y="277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11" id="11"/>
            <p:cNvGrpSpPr>
              <a:grpSpLocks noChangeAspect="true"/>
            </p:cNvGrpSpPr>
            <p:nvPr/>
          </p:nvGrpSpPr>
          <p:grpSpPr>
            <a:xfrm rot="0">
              <a:off x="0" y="0"/>
              <a:ext cx="1991030" cy="1178319"/>
              <a:chOff x="0" y="0"/>
              <a:chExt cx="1015746" cy="601129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63500" y="63500"/>
                <a:ext cx="474218" cy="474218"/>
              </a:xfrm>
              <a:custGeom>
                <a:avLst/>
                <a:gdLst/>
                <a:ahLst/>
                <a:cxnLst/>
                <a:rect r="r" b="b" t="t" l="l"/>
                <a:pathLst>
                  <a:path h="474218" w="474218">
                    <a:moveTo>
                      <a:pt x="237109" y="0"/>
                    </a:moveTo>
                    <a:cubicBezTo>
                      <a:pt x="106172" y="0"/>
                      <a:pt x="0" y="106172"/>
                      <a:pt x="0" y="237109"/>
                    </a:cubicBezTo>
                    <a:cubicBezTo>
                      <a:pt x="0" y="368046"/>
                      <a:pt x="106172" y="474218"/>
                      <a:pt x="237109" y="474218"/>
                    </a:cubicBezTo>
                    <a:cubicBezTo>
                      <a:pt x="368046" y="474218"/>
                      <a:pt x="474218" y="368046"/>
                      <a:pt x="474218" y="237109"/>
                    </a:cubicBezTo>
                    <a:cubicBezTo>
                      <a:pt x="474218" y="106172"/>
                      <a:pt x="368046" y="0"/>
                      <a:pt x="237109" y="0"/>
                    </a:cubicBezTo>
                  </a:path>
                </a:pathLst>
              </a:custGeom>
              <a:solidFill>
                <a:srgbClr val="231F20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603547" y="68199"/>
                <a:ext cx="348699" cy="462407"/>
              </a:xfrm>
              <a:custGeom>
                <a:avLst/>
                <a:gdLst/>
                <a:ahLst/>
                <a:cxnLst/>
                <a:rect r="r" b="b" t="t" l="l"/>
                <a:pathLst>
                  <a:path h="462407" w="348699">
                    <a:moveTo>
                      <a:pt x="348445" y="124587"/>
                    </a:moveTo>
                    <a:lnTo>
                      <a:pt x="348699" y="6858"/>
                    </a:lnTo>
                    <a:cubicBezTo>
                      <a:pt x="348699" y="4445"/>
                      <a:pt x="347302" y="2413"/>
                      <a:pt x="345397" y="1397"/>
                    </a:cubicBezTo>
                    <a:lnTo>
                      <a:pt x="341206" y="0"/>
                    </a:lnTo>
                    <a:lnTo>
                      <a:pt x="236939" y="59817"/>
                    </a:lnTo>
                    <a:cubicBezTo>
                      <a:pt x="229446" y="64135"/>
                      <a:pt x="223096" y="70358"/>
                      <a:pt x="218778" y="77851"/>
                    </a:cubicBezTo>
                    <a:lnTo>
                      <a:pt x="18245" y="423291"/>
                    </a:lnTo>
                    <a:cubicBezTo>
                      <a:pt x="18245" y="423418"/>
                      <a:pt x="18118" y="423418"/>
                      <a:pt x="18118" y="423545"/>
                    </a:cubicBezTo>
                    <a:lnTo>
                      <a:pt x="846" y="453136"/>
                    </a:lnTo>
                    <a:cubicBezTo>
                      <a:pt x="-1567" y="457327"/>
                      <a:pt x="1481" y="462407"/>
                      <a:pt x="6180" y="462407"/>
                    </a:cubicBezTo>
                    <a:lnTo>
                      <a:pt x="154008" y="462280"/>
                    </a:lnTo>
                    <a:cubicBezTo>
                      <a:pt x="157437" y="462280"/>
                      <a:pt x="160612" y="460375"/>
                      <a:pt x="162390" y="457454"/>
                    </a:cubicBezTo>
                    <a:lnTo>
                      <a:pt x="341714" y="149352"/>
                    </a:lnTo>
                    <a:cubicBezTo>
                      <a:pt x="346032" y="141859"/>
                      <a:pt x="348445" y="133350"/>
                      <a:pt x="348445" y="124587"/>
                    </a:cubicBezTo>
                  </a:path>
                </a:pathLst>
              </a:custGeom>
              <a:solidFill>
                <a:srgbClr val="231F20"/>
              </a:solidFill>
            </p:spPr>
          </p:sp>
        </p:grpSp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2158114" y="241460"/>
              <a:ext cx="1411701" cy="824847"/>
              <a:chOff x="0" y="0"/>
              <a:chExt cx="720192" cy="420802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720217" cy="420751"/>
              </a:xfrm>
              <a:custGeom>
                <a:avLst/>
                <a:gdLst/>
                <a:ahLst/>
                <a:cxnLst/>
                <a:rect r="r" b="b" t="t" l="l"/>
                <a:pathLst>
                  <a:path h="420751" w="720217">
                    <a:moveTo>
                      <a:pt x="0" y="420751"/>
                    </a:moveTo>
                    <a:lnTo>
                      <a:pt x="93091" y="420751"/>
                    </a:lnTo>
                    <a:lnTo>
                      <a:pt x="93091" y="269748"/>
                    </a:lnTo>
                    <a:lnTo>
                      <a:pt x="156337" y="269748"/>
                    </a:lnTo>
                    <a:cubicBezTo>
                      <a:pt x="263779" y="269748"/>
                      <a:pt x="302006" y="201676"/>
                      <a:pt x="302006" y="135509"/>
                    </a:cubicBezTo>
                    <a:cubicBezTo>
                      <a:pt x="302006" y="62103"/>
                      <a:pt x="259588" y="0"/>
                      <a:pt x="156337" y="0"/>
                    </a:cubicBezTo>
                    <a:lnTo>
                      <a:pt x="0" y="0"/>
                    </a:lnTo>
                    <a:close/>
                    <a:moveTo>
                      <a:pt x="148590" y="76962"/>
                    </a:moveTo>
                    <a:cubicBezTo>
                      <a:pt x="189230" y="76962"/>
                      <a:pt x="206502" y="100203"/>
                      <a:pt x="206502" y="132461"/>
                    </a:cubicBezTo>
                    <a:cubicBezTo>
                      <a:pt x="206502" y="164719"/>
                      <a:pt x="189230" y="187960"/>
                      <a:pt x="148590" y="187960"/>
                    </a:cubicBezTo>
                    <a:lnTo>
                      <a:pt x="93091" y="187960"/>
                    </a:lnTo>
                    <a:lnTo>
                      <a:pt x="93091" y="76962"/>
                    </a:lnTo>
                    <a:close/>
                    <a:moveTo>
                      <a:pt x="455803" y="420751"/>
                    </a:moveTo>
                    <a:lnTo>
                      <a:pt x="571627" y="420751"/>
                    </a:lnTo>
                    <a:lnTo>
                      <a:pt x="720217" y="0"/>
                    </a:lnTo>
                    <a:lnTo>
                      <a:pt x="618109" y="0"/>
                    </a:lnTo>
                    <a:lnTo>
                      <a:pt x="513715" y="316992"/>
                    </a:lnTo>
                    <a:lnTo>
                      <a:pt x="409194" y="0"/>
                    </a:lnTo>
                    <a:lnTo>
                      <a:pt x="30657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</p:sp>
        </p:grpSp>
      </p:grpSp>
      <p:sp>
        <p:nvSpPr>
          <p:cNvPr name="TextBox 16" id="16"/>
          <p:cNvSpPr txBox="true"/>
          <p:nvPr/>
        </p:nvSpPr>
        <p:spPr>
          <a:xfrm rot="0">
            <a:off x="15060423" y="9649535"/>
            <a:ext cx="1904415" cy="30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42"/>
              </a:lnSpc>
            </a:pPr>
            <a:r>
              <a:rPr lang="en-US" b="true" sz="1744">
                <a:solidFill>
                  <a:srgbClr val="F23B2A"/>
                </a:solidFill>
                <a:latin typeface="Poppins Bold"/>
                <a:ea typeface="Poppins Bold"/>
                <a:cs typeface="Poppins Bold"/>
                <a:sym typeface="Poppins Bold"/>
              </a:rPr>
              <a:t>1 e 2 de julho 26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365135" y="480647"/>
            <a:ext cx="4757061" cy="3018496"/>
            <a:chOff x="0" y="0"/>
            <a:chExt cx="6342748" cy="402466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2194587" y="0"/>
              <a:ext cx="2670225" cy="2660212"/>
            </a:xfrm>
            <a:custGeom>
              <a:avLst/>
              <a:gdLst/>
              <a:ahLst/>
              <a:cxnLst/>
              <a:rect r="r" b="b" t="t" l="l"/>
              <a:pathLst>
                <a:path h="2660212" w="2670225">
                  <a:moveTo>
                    <a:pt x="0" y="0"/>
                  </a:moveTo>
                  <a:lnTo>
                    <a:pt x="2670225" y="0"/>
                  </a:lnTo>
                  <a:lnTo>
                    <a:pt x="2670225" y="2660212"/>
                  </a:lnTo>
                  <a:lnTo>
                    <a:pt x="0" y="2660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2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59485" y="1445022"/>
              <a:ext cx="4682080" cy="13225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374"/>
                </a:lnSpc>
              </a:pPr>
              <a:r>
                <a:rPr lang="en-US" sz="7090">
                  <a:solidFill>
                    <a:srgbClr val="F23B2A"/>
                  </a:solidFill>
                  <a:latin typeface="Anton"/>
                  <a:ea typeface="Anton"/>
                  <a:cs typeface="Anton"/>
                  <a:sym typeface="Anton"/>
                </a:rPr>
                <a:t>JORNADAS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2968356"/>
              <a:ext cx="6342748" cy="1056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55"/>
                </a:lnSpc>
              </a:pPr>
              <a:r>
                <a:rPr lang="en-US" sz="2524" spc="515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Científicas de </a:t>
              </a:r>
            </a:p>
            <a:p>
              <a:pPr algn="ctr" marL="0" indent="0" lvl="0">
                <a:lnSpc>
                  <a:spcPts val="3155"/>
                </a:lnSpc>
              </a:pPr>
              <a:r>
                <a:rPr lang="en-US" sz="2524" spc="515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Estudos Avançados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4568824" y="371610"/>
              <a:ext cx="585201" cy="16634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273"/>
                </a:lnSpc>
              </a:pPr>
              <a:r>
                <a:rPr lang="en-US" sz="8916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1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5030807" y="324172"/>
              <a:ext cx="880004" cy="870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802"/>
                </a:lnSpc>
              </a:pPr>
              <a:r>
                <a:rPr lang="en-US" sz="4617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as</a:t>
              </a:r>
            </a:p>
          </p:txBody>
        </p:sp>
      </p:grpSp>
      <p:sp>
        <p:nvSpPr>
          <p:cNvPr name="AutoShape 23" id="23"/>
          <p:cNvSpPr/>
          <p:nvPr/>
        </p:nvSpPr>
        <p:spPr>
          <a:xfrm flipV="true">
            <a:off x="1283458" y="6494935"/>
            <a:ext cx="15975842" cy="0"/>
          </a:xfrm>
          <a:prstGeom prst="line">
            <a:avLst/>
          </a:prstGeom>
          <a:ln cap="flat" w="114300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24" id="24"/>
          <p:cNvGrpSpPr/>
          <p:nvPr/>
        </p:nvGrpSpPr>
        <p:grpSpPr>
          <a:xfrm rot="0">
            <a:off x="1283458" y="3303227"/>
            <a:ext cx="14540532" cy="3057519"/>
            <a:chOff x="0" y="0"/>
            <a:chExt cx="19387375" cy="4076692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-9525"/>
              <a:ext cx="19387375" cy="2854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800"/>
                </a:lnSpc>
              </a:pPr>
              <a:r>
                <a:rPr lang="en-US" sz="14000" b="true">
                  <a:solidFill>
                    <a:srgbClr val="545454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Projeto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3400417"/>
              <a:ext cx="19387375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545454"/>
                  </a:solidFill>
                  <a:latin typeface="DM Sans"/>
                  <a:ea typeface="DM Sans"/>
                  <a:cs typeface="DM Sans"/>
                  <a:sym typeface="DM Sans"/>
                </a:rPr>
                <a:t>Adicione o título da sua dissertação aqui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83458" y="7527934"/>
            <a:ext cx="5306212" cy="1080770"/>
            <a:chOff x="0" y="0"/>
            <a:chExt cx="7074949" cy="1441027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764752"/>
              <a:ext cx="7074949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545454"/>
                  </a:solidFill>
                  <a:latin typeface="DM Sans"/>
                  <a:ea typeface="DM Sans"/>
                  <a:cs typeface="DM Sans"/>
                  <a:sym typeface="DM Sans"/>
                </a:rPr>
                <a:t>Escreva seu curso aqui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-66675"/>
              <a:ext cx="7074949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545454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Escreva seu nome aqui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7857214" y="7461260"/>
            <a:ext cx="768645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Escreva o nome do seu orientador aqui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4932330" y="9971943"/>
            <a:ext cx="1959911" cy="0"/>
          </a:xfrm>
          <a:prstGeom prst="line">
            <a:avLst/>
          </a:prstGeom>
          <a:ln cap="flat" w="28575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12485">
            <a:off x="-2307057" y="8818869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7"/>
                </a:lnTo>
                <a:lnTo>
                  <a:pt x="0" y="465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344994">
            <a:off x="15508769" y="-2119872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8"/>
                </a:lnTo>
                <a:lnTo>
                  <a:pt x="0" y="4655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96728" y="7685557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6845922" y="7781694"/>
            <a:ext cx="5439903" cy="4351923"/>
          </a:xfrm>
          <a:custGeom>
            <a:avLst/>
            <a:gdLst/>
            <a:ahLst/>
            <a:cxnLst/>
            <a:rect r="r" b="b" t="t" l="l"/>
            <a:pathLst>
              <a:path h="4351923" w="5439903">
                <a:moveTo>
                  <a:pt x="5439903" y="4351923"/>
                </a:moveTo>
                <a:lnTo>
                  <a:pt x="0" y="4351923"/>
                </a:lnTo>
                <a:lnTo>
                  <a:pt x="0" y="0"/>
                </a:lnTo>
                <a:lnTo>
                  <a:pt x="5439903" y="0"/>
                </a:lnTo>
                <a:lnTo>
                  <a:pt x="5439903" y="4351923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069645" y="8247888"/>
            <a:ext cx="2909455" cy="2898544"/>
          </a:xfrm>
          <a:custGeom>
            <a:avLst/>
            <a:gdLst/>
            <a:ahLst/>
            <a:cxnLst/>
            <a:rect r="r" b="b" t="t" l="l"/>
            <a:pathLst>
              <a:path h="2898544" w="2909455">
                <a:moveTo>
                  <a:pt x="0" y="0"/>
                </a:moveTo>
                <a:lnTo>
                  <a:pt x="2909454" y="0"/>
                </a:lnTo>
                <a:lnTo>
                  <a:pt x="2909454" y="2898544"/>
                </a:lnTo>
                <a:lnTo>
                  <a:pt x="0" y="2898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32175" y="-1100621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750360" y="614046"/>
            <a:ext cx="1928795" cy="829308"/>
            <a:chOff x="0" y="0"/>
            <a:chExt cx="2571727" cy="110574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52093" y="914139"/>
              <a:ext cx="2519635" cy="191605"/>
            </a:xfrm>
            <a:custGeom>
              <a:avLst/>
              <a:gdLst/>
              <a:ahLst/>
              <a:cxnLst/>
              <a:rect r="r" b="b" t="t" l="l"/>
              <a:pathLst>
                <a:path h="191605" w="2519635">
                  <a:moveTo>
                    <a:pt x="0" y="0"/>
                  </a:moveTo>
                  <a:lnTo>
                    <a:pt x="2519634" y="0"/>
                  </a:lnTo>
                  <a:lnTo>
                    <a:pt x="2519634" y="191605"/>
                  </a:lnTo>
                  <a:lnTo>
                    <a:pt x="0" y="191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0" y="0"/>
              <a:ext cx="1373388" cy="812790"/>
              <a:chOff x="0" y="0"/>
              <a:chExt cx="1015746" cy="60112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63500" y="63500"/>
                <a:ext cx="474218" cy="474218"/>
              </a:xfrm>
              <a:custGeom>
                <a:avLst/>
                <a:gdLst/>
                <a:ahLst/>
                <a:cxnLst/>
                <a:rect r="r" b="b" t="t" l="l"/>
                <a:pathLst>
                  <a:path h="474218" w="474218">
                    <a:moveTo>
                      <a:pt x="237109" y="0"/>
                    </a:moveTo>
                    <a:cubicBezTo>
                      <a:pt x="106172" y="0"/>
                      <a:pt x="0" y="106172"/>
                      <a:pt x="0" y="237109"/>
                    </a:cubicBezTo>
                    <a:cubicBezTo>
                      <a:pt x="0" y="368046"/>
                      <a:pt x="106172" y="474218"/>
                      <a:pt x="237109" y="474218"/>
                    </a:cubicBezTo>
                    <a:cubicBezTo>
                      <a:pt x="368046" y="474218"/>
                      <a:pt x="474218" y="368046"/>
                      <a:pt x="474218" y="237109"/>
                    </a:cubicBezTo>
                    <a:cubicBezTo>
                      <a:pt x="474218" y="106172"/>
                      <a:pt x="368046" y="0"/>
                      <a:pt x="237109" y="0"/>
                    </a:cubicBezTo>
                  </a:path>
                </a:pathLst>
              </a:custGeom>
              <a:solidFill>
                <a:srgbClr val="231F2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603547" y="68199"/>
                <a:ext cx="348699" cy="462407"/>
              </a:xfrm>
              <a:custGeom>
                <a:avLst/>
                <a:gdLst/>
                <a:ahLst/>
                <a:cxnLst/>
                <a:rect r="r" b="b" t="t" l="l"/>
                <a:pathLst>
                  <a:path h="462407" w="348699">
                    <a:moveTo>
                      <a:pt x="348445" y="124587"/>
                    </a:moveTo>
                    <a:lnTo>
                      <a:pt x="348699" y="6858"/>
                    </a:lnTo>
                    <a:cubicBezTo>
                      <a:pt x="348699" y="4445"/>
                      <a:pt x="347302" y="2413"/>
                      <a:pt x="345397" y="1397"/>
                    </a:cubicBezTo>
                    <a:lnTo>
                      <a:pt x="341206" y="0"/>
                    </a:lnTo>
                    <a:lnTo>
                      <a:pt x="236939" y="59817"/>
                    </a:lnTo>
                    <a:cubicBezTo>
                      <a:pt x="229446" y="64135"/>
                      <a:pt x="223096" y="70358"/>
                      <a:pt x="218778" y="77851"/>
                    </a:cubicBezTo>
                    <a:lnTo>
                      <a:pt x="18245" y="423291"/>
                    </a:lnTo>
                    <a:cubicBezTo>
                      <a:pt x="18245" y="423418"/>
                      <a:pt x="18118" y="423418"/>
                      <a:pt x="18118" y="423545"/>
                    </a:cubicBezTo>
                    <a:lnTo>
                      <a:pt x="846" y="453136"/>
                    </a:lnTo>
                    <a:cubicBezTo>
                      <a:pt x="-1567" y="457327"/>
                      <a:pt x="1481" y="462407"/>
                      <a:pt x="6180" y="462407"/>
                    </a:cubicBezTo>
                    <a:lnTo>
                      <a:pt x="154008" y="462280"/>
                    </a:lnTo>
                    <a:cubicBezTo>
                      <a:pt x="157437" y="462280"/>
                      <a:pt x="160612" y="460375"/>
                      <a:pt x="162390" y="457454"/>
                    </a:cubicBezTo>
                    <a:lnTo>
                      <a:pt x="341714" y="149352"/>
                    </a:lnTo>
                    <a:cubicBezTo>
                      <a:pt x="346032" y="141859"/>
                      <a:pt x="348445" y="133350"/>
                      <a:pt x="348445" y="124587"/>
                    </a:cubicBezTo>
                  </a:path>
                </a:pathLst>
              </a:custGeom>
              <a:solidFill>
                <a:srgbClr val="231F20"/>
              </a:solidFill>
            </p:spPr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488641" y="166556"/>
              <a:ext cx="973774" cy="568970"/>
              <a:chOff x="0" y="0"/>
              <a:chExt cx="720192" cy="420802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720217" cy="420751"/>
              </a:xfrm>
              <a:custGeom>
                <a:avLst/>
                <a:gdLst/>
                <a:ahLst/>
                <a:cxnLst/>
                <a:rect r="r" b="b" t="t" l="l"/>
                <a:pathLst>
                  <a:path h="420751" w="720217">
                    <a:moveTo>
                      <a:pt x="0" y="420751"/>
                    </a:moveTo>
                    <a:lnTo>
                      <a:pt x="93091" y="420751"/>
                    </a:lnTo>
                    <a:lnTo>
                      <a:pt x="93091" y="269748"/>
                    </a:lnTo>
                    <a:lnTo>
                      <a:pt x="156337" y="269748"/>
                    </a:lnTo>
                    <a:cubicBezTo>
                      <a:pt x="263779" y="269748"/>
                      <a:pt x="302006" y="201676"/>
                      <a:pt x="302006" y="135509"/>
                    </a:cubicBezTo>
                    <a:cubicBezTo>
                      <a:pt x="302006" y="62103"/>
                      <a:pt x="259588" y="0"/>
                      <a:pt x="156337" y="0"/>
                    </a:cubicBezTo>
                    <a:lnTo>
                      <a:pt x="0" y="0"/>
                    </a:lnTo>
                    <a:close/>
                    <a:moveTo>
                      <a:pt x="148590" y="76962"/>
                    </a:moveTo>
                    <a:cubicBezTo>
                      <a:pt x="189230" y="76962"/>
                      <a:pt x="206502" y="100203"/>
                      <a:pt x="206502" y="132461"/>
                    </a:cubicBezTo>
                    <a:cubicBezTo>
                      <a:pt x="206502" y="164719"/>
                      <a:pt x="189230" y="187960"/>
                      <a:pt x="148590" y="187960"/>
                    </a:cubicBezTo>
                    <a:lnTo>
                      <a:pt x="93091" y="187960"/>
                    </a:lnTo>
                    <a:lnTo>
                      <a:pt x="93091" y="76962"/>
                    </a:lnTo>
                    <a:close/>
                    <a:moveTo>
                      <a:pt x="455803" y="420751"/>
                    </a:moveTo>
                    <a:lnTo>
                      <a:pt x="571627" y="420751"/>
                    </a:lnTo>
                    <a:lnTo>
                      <a:pt x="720217" y="0"/>
                    </a:lnTo>
                    <a:lnTo>
                      <a:pt x="618109" y="0"/>
                    </a:lnTo>
                    <a:lnTo>
                      <a:pt x="513715" y="316992"/>
                    </a:lnTo>
                    <a:lnTo>
                      <a:pt x="409194" y="0"/>
                    </a:lnTo>
                    <a:lnTo>
                      <a:pt x="30657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</p:sp>
        </p:grpSp>
      </p:grpSp>
      <p:sp>
        <p:nvSpPr>
          <p:cNvPr name="TextBox 15" id="15"/>
          <p:cNvSpPr txBox="true"/>
          <p:nvPr/>
        </p:nvSpPr>
        <p:spPr>
          <a:xfrm rot="0">
            <a:off x="15060423" y="9649535"/>
            <a:ext cx="1904415" cy="30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42"/>
              </a:lnSpc>
            </a:pPr>
            <a:r>
              <a:rPr lang="en-US" b="true" sz="1744">
                <a:solidFill>
                  <a:srgbClr val="F23B2A"/>
                </a:solidFill>
                <a:latin typeface="Poppins Bold"/>
                <a:ea typeface="Poppins Bold"/>
                <a:cs typeface="Poppins Bold"/>
                <a:sym typeface="Poppins Bold"/>
              </a:rPr>
              <a:t>1 e 2 de julho 26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385082" y="377708"/>
            <a:ext cx="2051889" cy="1301984"/>
            <a:chOff x="0" y="0"/>
            <a:chExt cx="2735852" cy="173597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946603" y="0"/>
              <a:ext cx="1151763" cy="1147444"/>
            </a:xfrm>
            <a:custGeom>
              <a:avLst/>
              <a:gdLst/>
              <a:ahLst/>
              <a:cxnLst/>
              <a:rect r="r" b="b" t="t" l="l"/>
              <a:pathLst>
                <a:path h="1147444" w="1151763">
                  <a:moveTo>
                    <a:pt x="0" y="0"/>
                  </a:moveTo>
                  <a:lnTo>
                    <a:pt x="1151763" y="0"/>
                  </a:lnTo>
                  <a:lnTo>
                    <a:pt x="1151763" y="1147444"/>
                  </a:lnTo>
                  <a:lnTo>
                    <a:pt x="0" y="1147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7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5658" y="621613"/>
              <a:ext cx="2019547" cy="572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180"/>
                </a:lnSpc>
              </a:pPr>
              <a:r>
                <a:rPr lang="en-US" sz="3058">
                  <a:solidFill>
                    <a:srgbClr val="F23B2A"/>
                  </a:solidFill>
                  <a:latin typeface="Anton"/>
                  <a:ea typeface="Anton"/>
                  <a:cs typeface="Anton"/>
                  <a:sym typeface="Anton"/>
                </a:rPr>
                <a:t>JORNADAS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284466"/>
              <a:ext cx="2735852" cy="4515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61"/>
                </a:lnSpc>
              </a:pPr>
              <a:r>
                <a:rPr lang="en-US" sz="1089" spc="222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Científicas de </a:t>
              </a:r>
            </a:p>
            <a:p>
              <a:pPr algn="ctr" marL="0" indent="0" lvl="0">
                <a:lnSpc>
                  <a:spcPts val="1361"/>
                </a:lnSpc>
              </a:pPr>
              <a:r>
                <a:rPr lang="en-US" sz="1089" spc="222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Estudos Avançados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970696" y="155812"/>
              <a:ext cx="252418" cy="721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99"/>
                </a:lnSpc>
              </a:pPr>
              <a:r>
                <a:rPr lang="en-US" sz="3846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1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2169965" y="139643"/>
              <a:ext cx="379577" cy="375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071"/>
                </a:lnSpc>
              </a:pPr>
              <a:r>
                <a:rPr lang="en-US" sz="1991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as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436971" y="436680"/>
            <a:ext cx="6024896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260"/>
              </a:lnSpc>
              <a:spcBef>
                <a:spcPct val="0"/>
              </a:spcBef>
            </a:pPr>
            <a:r>
              <a:rPr lang="en-US" b="true" sz="8550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Título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38071" y="2465228"/>
            <a:ext cx="16121229" cy="4392641"/>
            <a:chOff x="0" y="0"/>
            <a:chExt cx="21494972" cy="5856855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2634063"/>
              <a:ext cx="21494972" cy="7839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62141" indent="-381070" lvl="1">
                <a:lnSpc>
                  <a:spcPts val="4942"/>
                </a:lnSpc>
                <a:buFont typeface="Arial"/>
                <a:buChar char="•"/>
              </a:pPr>
              <a:r>
                <a:rPr lang="en-US" sz="3530">
                  <a:solidFill>
                    <a:srgbClr val="545454"/>
                  </a:solidFill>
                  <a:latin typeface="DM Sans"/>
                  <a:ea typeface="DM Sans"/>
                  <a:cs typeface="DM Sans"/>
                  <a:sym typeface="DM Sans"/>
                </a:rPr>
                <a:t>Escreva pontos importantes do histórico de estudo da sua pesquisa.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4236011"/>
              <a:ext cx="21494972" cy="1620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62141" indent="-381070" lvl="1">
                <a:lnSpc>
                  <a:spcPts val="4942"/>
                </a:lnSpc>
                <a:buFont typeface="Arial"/>
                <a:buChar char="•"/>
              </a:pPr>
              <a:r>
                <a:rPr lang="en-US" sz="3530">
                  <a:solidFill>
                    <a:srgbClr val="545454"/>
                  </a:solidFill>
                  <a:latin typeface="DM Sans"/>
                  <a:ea typeface="DM Sans"/>
                  <a:cs typeface="DM Sans"/>
                  <a:sym typeface="DM Sans"/>
                </a:rPr>
                <a:t>Escreva também pontos importantes da relevância de estudo da sua pesquisa.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0"/>
              <a:ext cx="21494972" cy="1816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788"/>
                </a:lnSpc>
                <a:spcBef>
                  <a:spcPct val="0"/>
                </a:spcBef>
              </a:pPr>
              <a:r>
                <a:rPr lang="en-US" b="true" sz="8990">
                  <a:solidFill>
                    <a:srgbClr val="545454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Introdução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>
            <a:off x="14932330" y="9971943"/>
            <a:ext cx="1959911" cy="0"/>
          </a:xfrm>
          <a:prstGeom prst="line">
            <a:avLst/>
          </a:prstGeom>
          <a:ln cap="flat" w="28575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2436971" y="1732080"/>
            <a:ext cx="14822329" cy="0"/>
          </a:xfrm>
          <a:prstGeom prst="line">
            <a:avLst/>
          </a:prstGeom>
          <a:ln cap="flat" w="104775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12485">
            <a:off x="-2307057" y="8818869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7"/>
                </a:lnTo>
                <a:lnTo>
                  <a:pt x="0" y="465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344994">
            <a:off x="15508769" y="-2119872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8"/>
                </a:lnTo>
                <a:lnTo>
                  <a:pt x="0" y="4655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96728" y="7685557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6845922" y="7781694"/>
            <a:ext cx="5439903" cy="4351923"/>
          </a:xfrm>
          <a:custGeom>
            <a:avLst/>
            <a:gdLst/>
            <a:ahLst/>
            <a:cxnLst/>
            <a:rect r="r" b="b" t="t" l="l"/>
            <a:pathLst>
              <a:path h="4351923" w="5439903">
                <a:moveTo>
                  <a:pt x="5439903" y="4351923"/>
                </a:moveTo>
                <a:lnTo>
                  <a:pt x="0" y="4351923"/>
                </a:lnTo>
                <a:lnTo>
                  <a:pt x="0" y="0"/>
                </a:lnTo>
                <a:lnTo>
                  <a:pt x="5439903" y="0"/>
                </a:lnTo>
                <a:lnTo>
                  <a:pt x="5439903" y="4351923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069645" y="8247888"/>
            <a:ext cx="2909455" cy="2898544"/>
          </a:xfrm>
          <a:custGeom>
            <a:avLst/>
            <a:gdLst/>
            <a:ahLst/>
            <a:cxnLst/>
            <a:rect r="r" b="b" t="t" l="l"/>
            <a:pathLst>
              <a:path h="2898544" w="2909455">
                <a:moveTo>
                  <a:pt x="0" y="0"/>
                </a:moveTo>
                <a:lnTo>
                  <a:pt x="2909454" y="0"/>
                </a:lnTo>
                <a:lnTo>
                  <a:pt x="2909454" y="2898544"/>
                </a:lnTo>
                <a:lnTo>
                  <a:pt x="0" y="2898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32175" y="-1100621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060423" y="9649535"/>
            <a:ext cx="1904415" cy="30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42"/>
              </a:lnSpc>
            </a:pPr>
            <a:r>
              <a:rPr lang="en-US" b="true" sz="1744">
                <a:solidFill>
                  <a:srgbClr val="F23B2A"/>
                </a:solidFill>
                <a:latin typeface="Poppins Bold"/>
                <a:ea typeface="Poppins Bold"/>
                <a:cs typeface="Poppins Bold"/>
                <a:sym typeface="Poppins Bold"/>
              </a:rPr>
              <a:t>1 e 2 de julho 26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85082" y="377708"/>
            <a:ext cx="2051889" cy="1301984"/>
            <a:chOff x="0" y="0"/>
            <a:chExt cx="2735852" cy="17359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946603" y="0"/>
              <a:ext cx="1151763" cy="1147444"/>
            </a:xfrm>
            <a:custGeom>
              <a:avLst/>
              <a:gdLst/>
              <a:ahLst/>
              <a:cxnLst/>
              <a:rect r="r" b="b" t="t" l="l"/>
              <a:pathLst>
                <a:path h="1147444" w="1151763">
                  <a:moveTo>
                    <a:pt x="0" y="0"/>
                  </a:moveTo>
                  <a:lnTo>
                    <a:pt x="1151763" y="0"/>
                  </a:lnTo>
                  <a:lnTo>
                    <a:pt x="1151763" y="1147444"/>
                  </a:lnTo>
                  <a:lnTo>
                    <a:pt x="0" y="1147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7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5658" y="621613"/>
              <a:ext cx="2019547" cy="572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180"/>
                </a:lnSpc>
              </a:pPr>
              <a:r>
                <a:rPr lang="en-US" sz="3058">
                  <a:solidFill>
                    <a:srgbClr val="F23B2A"/>
                  </a:solidFill>
                  <a:latin typeface="Anton"/>
                  <a:ea typeface="Anton"/>
                  <a:cs typeface="Anton"/>
                  <a:sym typeface="Anton"/>
                </a:rPr>
                <a:t>JORNADAS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284466"/>
              <a:ext cx="2735852" cy="4515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61"/>
                </a:lnSpc>
              </a:pPr>
              <a:r>
                <a:rPr lang="en-US" sz="1089" spc="222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Científicas de </a:t>
              </a:r>
            </a:p>
            <a:p>
              <a:pPr algn="ctr" marL="0" indent="0" lvl="0">
                <a:lnSpc>
                  <a:spcPts val="1361"/>
                </a:lnSpc>
              </a:pPr>
              <a:r>
                <a:rPr lang="en-US" sz="1089" spc="222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Estudos Avançados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970696" y="155812"/>
              <a:ext cx="252418" cy="721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99"/>
                </a:lnSpc>
              </a:pPr>
              <a:r>
                <a:rPr lang="en-US" sz="3846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1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169965" y="139643"/>
              <a:ext cx="379577" cy="375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071"/>
                </a:lnSpc>
              </a:pPr>
              <a:r>
                <a:rPr lang="en-US" sz="1991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as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>
            <a:off x="14932330" y="9971943"/>
            <a:ext cx="1959911" cy="0"/>
          </a:xfrm>
          <a:prstGeom prst="line">
            <a:avLst/>
          </a:prstGeom>
          <a:ln cap="flat" w="28575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2436971" y="1732080"/>
            <a:ext cx="14822329" cy="0"/>
          </a:xfrm>
          <a:prstGeom prst="line">
            <a:avLst/>
          </a:prstGeom>
          <a:ln cap="flat" w="104775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14750360" y="614046"/>
            <a:ext cx="1928795" cy="829308"/>
            <a:chOff x="0" y="0"/>
            <a:chExt cx="2571727" cy="110574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2093" y="914139"/>
              <a:ext cx="2519635" cy="191605"/>
            </a:xfrm>
            <a:custGeom>
              <a:avLst/>
              <a:gdLst/>
              <a:ahLst/>
              <a:cxnLst/>
              <a:rect r="r" b="b" t="t" l="l"/>
              <a:pathLst>
                <a:path h="191605" w="2519635">
                  <a:moveTo>
                    <a:pt x="0" y="0"/>
                  </a:moveTo>
                  <a:lnTo>
                    <a:pt x="2519634" y="0"/>
                  </a:lnTo>
                  <a:lnTo>
                    <a:pt x="2519634" y="191605"/>
                  </a:lnTo>
                  <a:lnTo>
                    <a:pt x="0" y="191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0"/>
              <a:ext cx="1373388" cy="812790"/>
              <a:chOff x="0" y="0"/>
              <a:chExt cx="1015746" cy="60112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63500" y="63500"/>
                <a:ext cx="474218" cy="474218"/>
              </a:xfrm>
              <a:custGeom>
                <a:avLst/>
                <a:gdLst/>
                <a:ahLst/>
                <a:cxnLst/>
                <a:rect r="r" b="b" t="t" l="l"/>
                <a:pathLst>
                  <a:path h="474218" w="474218">
                    <a:moveTo>
                      <a:pt x="237109" y="0"/>
                    </a:moveTo>
                    <a:cubicBezTo>
                      <a:pt x="106172" y="0"/>
                      <a:pt x="0" y="106172"/>
                      <a:pt x="0" y="237109"/>
                    </a:cubicBezTo>
                    <a:cubicBezTo>
                      <a:pt x="0" y="368046"/>
                      <a:pt x="106172" y="474218"/>
                      <a:pt x="237109" y="474218"/>
                    </a:cubicBezTo>
                    <a:cubicBezTo>
                      <a:pt x="368046" y="474218"/>
                      <a:pt x="474218" y="368046"/>
                      <a:pt x="474218" y="237109"/>
                    </a:cubicBezTo>
                    <a:cubicBezTo>
                      <a:pt x="474218" y="106172"/>
                      <a:pt x="368046" y="0"/>
                      <a:pt x="237109" y="0"/>
                    </a:cubicBezTo>
                  </a:path>
                </a:pathLst>
              </a:custGeom>
              <a:solidFill>
                <a:srgbClr val="231F20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603547" y="68199"/>
                <a:ext cx="348699" cy="462407"/>
              </a:xfrm>
              <a:custGeom>
                <a:avLst/>
                <a:gdLst/>
                <a:ahLst/>
                <a:cxnLst/>
                <a:rect r="r" b="b" t="t" l="l"/>
                <a:pathLst>
                  <a:path h="462407" w="348699">
                    <a:moveTo>
                      <a:pt x="348445" y="124587"/>
                    </a:moveTo>
                    <a:lnTo>
                      <a:pt x="348699" y="6858"/>
                    </a:lnTo>
                    <a:cubicBezTo>
                      <a:pt x="348699" y="4445"/>
                      <a:pt x="347302" y="2413"/>
                      <a:pt x="345397" y="1397"/>
                    </a:cubicBezTo>
                    <a:lnTo>
                      <a:pt x="341206" y="0"/>
                    </a:lnTo>
                    <a:lnTo>
                      <a:pt x="236939" y="59817"/>
                    </a:lnTo>
                    <a:cubicBezTo>
                      <a:pt x="229446" y="64135"/>
                      <a:pt x="223096" y="70358"/>
                      <a:pt x="218778" y="77851"/>
                    </a:cubicBezTo>
                    <a:lnTo>
                      <a:pt x="18245" y="423291"/>
                    </a:lnTo>
                    <a:cubicBezTo>
                      <a:pt x="18245" y="423418"/>
                      <a:pt x="18118" y="423418"/>
                      <a:pt x="18118" y="423545"/>
                    </a:cubicBezTo>
                    <a:lnTo>
                      <a:pt x="846" y="453136"/>
                    </a:lnTo>
                    <a:cubicBezTo>
                      <a:pt x="-1567" y="457327"/>
                      <a:pt x="1481" y="462407"/>
                      <a:pt x="6180" y="462407"/>
                    </a:cubicBezTo>
                    <a:lnTo>
                      <a:pt x="154008" y="462280"/>
                    </a:lnTo>
                    <a:cubicBezTo>
                      <a:pt x="157437" y="462280"/>
                      <a:pt x="160612" y="460375"/>
                      <a:pt x="162390" y="457454"/>
                    </a:cubicBezTo>
                    <a:lnTo>
                      <a:pt x="341714" y="149352"/>
                    </a:lnTo>
                    <a:cubicBezTo>
                      <a:pt x="346032" y="141859"/>
                      <a:pt x="348445" y="133350"/>
                      <a:pt x="348445" y="124587"/>
                    </a:cubicBezTo>
                  </a:path>
                </a:pathLst>
              </a:custGeom>
              <a:solidFill>
                <a:srgbClr val="231F20"/>
              </a:solidFill>
            </p:spPr>
          </p:sp>
        </p:grp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1488641" y="166556"/>
              <a:ext cx="973774" cy="568970"/>
              <a:chOff x="0" y="0"/>
              <a:chExt cx="720192" cy="420802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720217" cy="420751"/>
              </a:xfrm>
              <a:custGeom>
                <a:avLst/>
                <a:gdLst/>
                <a:ahLst/>
                <a:cxnLst/>
                <a:rect r="r" b="b" t="t" l="l"/>
                <a:pathLst>
                  <a:path h="420751" w="720217">
                    <a:moveTo>
                      <a:pt x="0" y="420751"/>
                    </a:moveTo>
                    <a:lnTo>
                      <a:pt x="93091" y="420751"/>
                    </a:lnTo>
                    <a:lnTo>
                      <a:pt x="93091" y="269748"/>
                    </a:lnTo>
                    <a:lnTo>
                      <a:pt x="156337" y="269748"/>
                    </a:lnTo>
                    <a:cubicBezTo>
                      <a:pt x="263779" y="269748"/>
                      <a:pt x="302006" y="201676"/>
                      <a:pt x="302006" y="135509"/>
                    </a:cubicBezTo>
                    <a:cubicBezTo>
                      <a:pt x="302006" y="62103"/>
                      <a:pt x="259588" y="0"/>
                      <a:pt x="156337" y="0"/>
                    </a:cubicBezTo>
                    <a:lnTo>
                      <a:pt x="0" y="0"/>
                    </a:lnTo>
                    <a:close/>
                    <a:moveTo>
                      <a:pt x="148590" y="76962"/>
                    </a:moveTo>
                    <a:cubicBezTo>
                      <a:pt x="189230" y="76962"/>
                      <a:pt x="206502" y="100203"/>
                      <a:pt x="206502" y="132461"/>
                    </a:cubicBezTo>
                    <a:cubicBezTo>
                      <a:pt x="206502" y="164719"/>
                      <a:pt x="189230" y="187960"/>
                      <a:pt x="148590" y="187960"/>
                    </a:cubicBezTo>
                    <a:lnTo>
                      <a:pt x="93091" y="187960"/>
                    </a:lnTo>
                    <a:lnTo>
                      <a:pt x="93091" y="76962"/>
                    </a:lnTo>
                    <a:close/>
                    <a:moveTo>
                      <a:pt x="455803" y="420751"/>
                    </a:moveTo>
                    <a:lnTo>
                      <a:pt x="571627" y="420751"/>
                    </a:lnTo>
                    <a:lnTo>
                      <a:pt x="720217" y="0"/>
                    </a:lnTo>
                    <a:lnTo>
                      <a:pt x="618109" y="0"/>
                    </a:lnTo>
                    <a:lnTo>
                      <a:pt x="513715" y="316992"/>
                    </a:lnTo>
                    <a:lnTo>
                      <a:pt x="409194" y="0"/>
                    </a:lnTo>
                    <a:lnTo>
                      <a:pt x="30657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12485">
            <a:off x="-2307057" y="8818869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7"/>
                </a:lnTo>
                <a:lnTo>
                  <a:pt x="0" y="4655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344994">
            <a:off x="15508769" y="-2119872"/>
            <a:ext cx="5818909" cy="4655127"/>
          </a:xfrm>
          <a:custGeom>
            <a:avLst/>
            <a:gdLst/>
            <a:ahLst/>
            <a:cxnLst/>
            <a:rect r="r" b="b" t="t" l="l"/>
            <a:pathLst>
              <a:path h="4655127" w="5818909">
                <a:moveTo>
                  <a:pt x="0" y="0"/>
                </a:moveTo>
                <a:lnTo>
                  <a:pt x="5818909" y="0"/>
                </a:lnTo>
                <a:lnTo>
                  <a:pt x="5818909" y="4655128"/>
                </a:lnTo>
                <a:lnTo>
                  <a:pt x="0" y="4655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96728" y="7685557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6845922" y="7781694"/>
            <a:ext cx="5439903" cy="4351923"/>
          </a:xfrm>
          <a:custGeom>
            <a:avLst/>
            <a:gdLst/>
            <a:ahLst/>
            <a:cxnLst/>
            <a:rect r="r" b="b" t="t" l="l"/>
            <a:pathLst>
              <a:path h="4351923" w="5439903">
                <a:moveTo>
                  <a:pt x="5439903" y="4351923"/>
                </a:moveTo>
                <a:lnTo>
                  <a:pt x="0" y="4351923"/>
                </a:lnTo>
                <a:lnTo>
                  <a:pt x="0" y="0"/>
                </a:lnTo>
                <a:lnTo>
                  <a:pt x="5439903" y="0"/>
                </a:lnTo>
                <a:lnTo>
                  <a:pt x="5439903" y="4351923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069645" y="8247888"/>
            <a:ext cx="2909455" cy="2898544"/>
          </a:xfrm>
          <a:custGeom>
            <a:avLst/>
            <a:gdLst/>
            <a:ahLst/>
            <a:cxnLst/>
            <a:rect r="r" b="b" t="t" l="l"/>
            <a:pathLst>
              <a:path h="2898544" w="2909455">
                <a:moveTo>
                  <a:pt x="0" y="0"/>
                </a:moveTo>
                <a:lnTo>
                  <a:pt x="2909454" y="0"/>
                </a:lnTo>
                <a:lnTo>
                  <a:pt x="2909454" y="2898544"/>
                </a:lnTo>
                <a:lnTo>
                  <a:pt x="0" y="2898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32175" y="-1100621"/>
            <a:ext cx="3669146" cy="3655387"/>
          </a:xfrm>
          <a:custGeom>
            <a:avLst/>
            <a:gdLst/>
            <a:ahLst/>
            <a:cxnLst/>
            <a:rect r="r" b="b" t="t" l="l"/>
            <a:pathLst>
              <a:path h="3655387" w="3669146">
                <a:moveTo>
                  <a:pt x="0" y="0"/>
                </a:moveTo>
                <a:lnTo>
                  <a:pt x="3669146" y="0"/>
                </a:lnTo>
                <a:lnTo>
                  <a:pt x="3669146" y="3655387"/>
                </a:lnTo>
                <a:lnTo>
                  <a:pt x="0" y="365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060423" y="9649535"/>
            <a:ext cx="1904415" cy="30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42"/>
              </a:lnSpc>
            </a:pPr>
            <a:r>
              <a:rPr lang="en-US" b="true" sz="1744">
                <a:solidFill>
                  <a:srgbClr val="F23B2A"/>
                </a:solidFill>
                <a:latin typeface="Poppins Bold"/>
                <a:ea typeface="Poppins Bold"/>
                <a:cs typeface="Poppins Bold"/>
                <a:sym typeface="Poppins Bold"/>
              </a:rPr>
              <a:t>1 e 2 de julho 26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385082" y="377708"/>
            <a:ext cx="2051889" cy="1301984"/>
            <a:chOff x="0" y="0"/>
            <a:chExt cx="2735852" cy="173597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946603" y="0"/>
              <a:ext cx="1151763" cy="1147444"/>
            </a:xfrm>
            <a:custGeom>
              <a:avLst/>
              <a:gdLst/>
              <a:ahLst/>
              <a:cxnLst/>
              <a:rect r="r" b="b" t="t" l="l"/>
              <a:pathLst>
                <a:path h="1147444" w="1151763">
                  <a:moveTo>
                    <a:pt x="0" y="0"/>
                  </a:moveTo>
                  <a:lnTo>
                    <a:pt x="1151763" y="0"/>
                  </a:lnTo>
                  <a:lnTo>
                    <a:pt x="1151763" y="1147444"/>
                  </a:lnTo>
                  <a:lnTo>
                    <a:pt x="0" y="1147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27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5658" y="621613"/>
              <a:ext cx="2019547" cy="572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180"/>
                </a:lnSpc>
              </a:pPr>
              <a:r>
                <a:rPr lang="en-US" sz="3058">
                  <a:solidFill>
                    <a:srgbClr val="F23B2A"/>
                  </a:solidFill>
                  <a:latin typeface="Anton"/>
                  <a:ea typeface="Anton"/>
                  <a:cs typeface="Anton"/>
                  <a:sym typeface="Anton"/>
                </a:rPr>
                <a:t>JORNADAS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284466"/>
              <a:ext cx="2735852" cy="4515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61"/>
                </a:lnSpc>
              </a:pPr>
              <a:r>
                <a:rPr lang="en-US" sz="1089" spc="222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Científicas de </a:t>
              </a:r>
            </a:p>
            <a:p>
              <a:pPr algn="ctr" marL="0" indent="0" lvl="0">
                <a:lnSpc>
                  <a:spcPts val="1361"/>
                </a:lnSpc>
              </a:pPr>
              <a:r>
                <a:rPr lang="en-US" sz="1089" spc="222">
                  <a:solidFill>
                    <a:srgbClr val="FF9B34"/>
                  </a:solidFill>
                  <a:latin typeface="Anton"/>
                  <a:ea typeface="Anton"/>
                  <a:cs typeface="Anton"/>
                  <a:sym typeface="Anton"/>
                </a:rPr>
                <a:t>Estudos Avançados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970696" y="155812"/>
              <a:ext cx="252418" cy="721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99"/>
                </a:lnSpc>
              </a:pPr>
              <a:r>
                <a:rPr lang="en-US" sz="3846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1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169965" y="139643"/>
              <a:ext cx="379577" cy="375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071"/>
                </a:lnSpc>
              </a:pPr>
              <a:r>
                <a:rPr lang="en-US" sz="1991">
                  <a:solidFill>
                    <a:srgbClr val="FFC01E"/>
                  </a:solidFill>
                  <a:latin typeface="Anton"/>
                  <a:ea typeface="Anton"/>
                  <a:cs typeface="Anton"/>
                  <a:sym typeface="Anton"/>
                </a:rPr>
                <a:t>as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>
            <a:off x="14932330" y="9971943"/>
            <a:ext cx="1959911" cy="0"/>
          </a:xfrm>
          <a:prstGeom prst="line">
            <a:avLst/>
          </a:prstGeom>
          <a:ln cap="flat" w="28575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2436971" y="1732080"/>
            <a:ext cx="14822329" cy="0"/>
          </a:xfrm>
          <a:prstGeom prst="line">
            <a:avLst/>
          </a:prstGeom>
          <a:ln cap="flat" w="104775">
            <a:gradFill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14750360" y="614046"/>
            <a:ext cx="1928795" cy="829308"/>
            <a:chOff x="0" y="0"/>
            <a:chExt cx="2571727" cy="110574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52093" y="914139"/>
              <a:ext cx="2519635" cy="191605"/>
            </a:xfrm>
            <a:custGeom>
              <a:avLst/>
              <a:gdLst/>
              <a:ahLst/>
              <a:cxnLst/>
              <a:rect r="r" b="b" t="t" l="l"/>
              <a:pathLst>
                <a:path h="191605" w="2519635">
                  <a:moveTo>
                    <a:pt x="0" y="0"/>
                  </a:moveTo>
                  <a:lnTo>
                    <a:pt x="2519634" y="0"/>
                  </a:lnTo>
                  <a:lnTo>
                    <a:pt x="2519634" y="191605"/>
                  </a:lnTo>
                  <a:lnTo>
                    <a:pt x="0" y="191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0" y="0"/>
              <a:ext cx="1373388" cy="812790"/>
              <a:chOff x="0" y="0"/>
              <a:chExt cx="1015746" cy="60112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63500" y="63500"/>
                <a:ext cx="474218" cy="474218"/>
              </a:xfrm>
              <a:custGeom>
                <a:avLst/>
                <a:gdLst/>
                <a:ahLst/>
                <a:cxnLst/>
                <a:rect r="r" b="b" t="t" l="l"/>
                <a:pathLst>
                  <a:path h="474218" w="474218">
                    <a:moveTo>
                      <a:pt x="237109" y="0"/>
                    </a:moveTo>
                    <a:cubicBezTo>
                      <a:pt x="106172" y="0"/>
                      <a:pt x="0" y="106172"/>
                      <a:pt x="0" y="237109"/>
                    </a:cubicBezTo>
                    <a:cubicBezTo>
                      <a:pt x="0" y="368046"/>
                      <a:pt x="106172" y="474218"/>
                      <a:pt x="237109" y="474218"/>
                    </a:cubicBezTo>
                    <a:cubicBezTo>
                      <a:pt x="368046" y="474218"/>
                      <a:pt x="474218" y="368046"/>
                      <a:pt x="474218" y="237109"/>
                    </a:cubicBezTo>
                    <a:cubicBezTo>
                      <a:pt x="474218" y="106172"/>
                      <a:pt x="368046" y="0"/>
                      <a:pt x="237109" y="0"/>
                    </a:cubicBezTo>
                  </a:path>
                </a:pathLst>
              </a:custGeom>
              <a:solidFill>
                <a:srgbClr val="231F20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603547" y="68199"/>
                <a:ext cx="348699" cy="462407"/>
              </a:xfrm>
              <a:custGeom>
                <a:avLst/>
                <a:gdLst/>
                <a:ahLst/>
                <a:cxnLst/>
                <a:rect r="r" b="b" t="t" l="l"/>
                <a:pathLst>
                  <a:path h="462407" w="348699">
                    <a:moveTo>
                      <a:pt x="348445" y="124587"/>
                    </a:moveTo>
                    <a:lnTo>
                      <a:pt x="348699" y="6858"/>
                    </a:lnTo>
                    <a:cubicBezTo>
                      <a:pt x="348699" y="4445"/>
                      <a:pt x="347302" y="2413"/>
                      <a:pt x="345397" y="1397"/>
                    </a:cubicBezTo>
                    <a:lnTo>
                      <a:pt x="341206" y="0"/>
                    </a:lnTo>
                    <a:lnTo>
                      <a:pt x="236939" y="59817"/>
                    </a:lnTo>
                    <a:cubicBezTo>
                      <a:pt x="229446" y="64135"/>
                      <a:pt x="223096" y="70358"/>
                      <a:pt x="218778" y="77851"/>
                    </a:cubicBezTo>
                    <a:lnTo>
                      <a:pt x="18245" y="423291"/>
                    </a:lnTo>
                    <a:cubicBezTo>
                      <a:pt x="18245" y="423418"/>
                      <a:pt x="18118" y="423418"/>
                      <a:pt x="18118" y="423545"/>
                    </a:cubicBezTo>
                    <a:lnTo>
                      <a:pt x="846" y="453136"/>
                    </a:lnTo>
                    <a:cubicBezTo>
                      <a:pt x="-1567" y="457327"/>
                      <a:pt x="1481" y="462407"/>
                      <a:pt x="6180" y="462407"/>
                    </a:cubicBezTo>
                    <a:lnTo>
                      <a:pt x="154008" y="462280"/>
                    </a:lnTo>
                    <a:cubicBezTo>
                      <a:pt x="157437" y="462280"/>
                      <a:pt x="160612" y="460375"/>
                      <a:pt x="162390" y="457454"/>
                    </a:cubicBezTo>
                    <a:lnTo>
                      <a:pt x="341714" y="149352"/>
                    </a:lnTo>
                    <a:cubicBezTo>
                      <a:pt x="346032" y="141859"/>
                      <a:pt x="348445" y="133350"/>
                      <a:pt x="348445" y="124587"/>
                    </a:cubicBezTo>
                  </a:path>
                </a:pathLst>
              </a:custGeom>
              <a:solidFill>
                <a:srgbClr val="231F20"/>
              </a:solidFill>
            </p:spPr>
          </p:sp>
        </p:grp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1488641" y="166556"/>
              <a:ext cx="973774" cy="568970"/>
              <a:chOff x="0" y="0"/>
              <a:chExt cx="720192" cy="420802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720217" cy="420751"/>
              </a:xfrm>
              <a:custGeom>
                <a:avLst/>
                <a:gdLst/>
                <a:ahLst/>
                <a:cxnLst/>
                <a:rect r="r" b="b" t="t" l="l"/>
                <a:pathLst>
                  <a:path h="420751" w="720217">
                    <a:moveTo>
                      <a:pt x="0" y="420751"/>
                    </a:moveTo>
                    <a:lnTo>
                      <a:pt x="93091" y="420751"/>
                    </a:lnTo>
                    <a:lnTo>
                      <a:pt x="93091" y="269748"/>
                    </a:lnTo>
                    <a:lnTo>
                      <a:pt x="156337" y="269748"/>
                    </a:lnTo>
                    <a:cubicBezTo>
                      <a:pt x="263779" y="269748"/>
                      <a:pt x="302006" y="201676"/>
                      <a:pt x="302006" y="135509"/>
                    </a:cubicBezTo>
                    <a:cubicBezTo>
                      <a:pt x="302006" y="62103"/>
                      <a:pt x="259588" y="0"/>
                      <a:pt x="156337" y="0"/>
                    </a:cubicBezTo>
                    <a:lnTo>
                      <a:pt x="0" y="0"/>
                    </a:lnTo>
                    <a:close/>
                    <a:moveTo>
                      <a:pt x="148590" y="76962"/>
                    </a:moveTo>
                    <a:cubicBezTo>
                      <a:pt x="189230" y="76962"/>
                      <a:pt x="206502" y="100203"/>
                      <a:pt x="206502" y="132461"/>
                    </a:cubicBezTo>
                    <a:cubicBezTo>
                      <a:pt x="206502" y="164719"/>
                      <a:pt x="189230" y="187960"/>
                      <a:pt x="148590" y="187960"/>
                    </a:cubicBezTo>
                    <a:lnTo>
                      <a:pt x="93091" y="187960"/>
                    </a:lnTo>
                    <a:lnTo>
                      <a:pt x="93091" y="76962"/>
                    </a:lnTo>
                    <a:close/>
                    <a:moveTo>
                      <a:pt x="455803" y="420751"/>
                    </a:moveTo>
                    <a:lnTo>
                      <a:pt x="571627" y="420751"/>
                    </a:lnTo>
                    <a:lnTo>
                      <a:pt x="720217" y="0"/>
                    </a:lnTo>
                    <a:lnTo>
                      <a:pt x="618109" y="0"/>
                    </a:lnTo>
                    <a:lnTo>
                      <a:pt x="513715" y="316992"/>
                    </a:lnTo>
                    <a:lnTo>
                      <a:pt x="409194" y="0"/>
                    </a:lnTo>
                    <a:lnTo>
                      <a:pt x="30657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DAHJFTLQv-U</dc:identifier>
  <dcterms:modified xsi:type="dcterms:W3CDTF">2011-08-01T06:04:30Z</dcterms:modified>
  <cp:revision>1</cp:revision>
  <dc:title>EDU_TEC (59.4 x 42 cm) (42 x 59.4 cm) (Apresentação)</dc:title>
</cp:coreProperties>
</file>